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C048A6C-D41C-4B13-AE91-7E297EC02978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75FF8-0443-41E1-AEDA-50086951CC5C}" type="doc">
      <dgm:prSet loTypeId="urn:microsoft.com/office/officeart/2005/8/layout/vList4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kumimoji="1" lang="ja-JP" altLang="en-US"/>
        </a:p>
      </dgm:t>
    </dgm:pt>
    <dgm:pt modelId="{E2A34F8A-C6F8-4790-A8F2-74FDD209553D}">
      <dgm:prSet phldrT="[テキスト]" custT="1"/>
      <dgm:spPr/>
      <dgm:t>
        <a:bodyPr/>
        <a:lstStyle/>
        <a:p>
          <a:r>
            <a:rPr kumimoji="1" lang="ja-JP" altLang="en-US" sz="3600" dirty="0">
              <a:solidFill>
                <a:schemeClr val="tx1"/>
              </a:solidFill>
            </a:rPr>
            <a:t>大人気の</a:t>
          </a:r>
          <a:r>
            <a:rPr kumimoji="1" lang="en-US" altLang="ja-JP" sz="3600" dirty="0">
              <a:solidFill>
                <a:schemeClr val="tx1"/>
              </a:solidFill>
            </a:rPr>
            <a:t>PDF</a:t>
          </a:r>
          <a:r>
            <a:rPr kumimoji="1" lang="ja-JP" altLang="en-US" sz="3600" dirty="0">
              <a:solidFill>
                <a:schemeClr val="tx1"/>
              </a:solidFill>
            </a:rPr>
            <a:t>無料作成ソフト</a:t>
          </a:r>
        </a:p>
      </dgm:t>
    </dgm:pt>
    <dgm:pt modelId="{7442D186-F9D8-47DD-BF44-5A3FB4195906}" type="parTrans" cxnId="{A6A6D22C-5464-4CD7-92A2-469D44D95166}">
      <dgm:prSet/>
      <dgm:spPr/>
      <dgm:t>
        <a:bodyPr/>
        <a:lstStyle/>
        <a:p>
          <a:endParaRPr kumimoji="1" lang="ja-JP" altLang="en-US"/>
        </a:p>
      </dgm:t>
    </dgm:pt>
    <dgm:pt modelId="{615946B9-3BC0-4073-8554-13B2F055E6DF}" type="sibTrans" cxnId="{A6A6D22C-5464-4CD7-92A2-469D44D95166}">
      <dgm:prSet/>
      <dgm:spPr/>
      <dgm:t>
        <a:bodyPr/>
        <a:lstStyle/>
        <a:p>
          <a:endParaRPr kumimoji="1" lang="ja-JP" altLang="en-US"/>
        </a:p>
      </dgm:t>
    </dgm:pt>
    <dgm:pt modelId="{23658666-7DC6-4EB5-AF34-4606688287F6}">
      <dgm:prSet phldrT="[テキスト]" custT="1"/>
      <dgm:spPr/>
      <dgm:t>
        <a:bodyPr/>
        <a:lstStyle/>
        <a:p>
          <a:r>
            <a:rPr kumimoji="1" lang="ja-JP" altLang="en-US" sz="4000" dirty="0">
              <a:solidFill>
                <a:schemeClr val="tx1"/>
              </a:solidFill>
            </a:rPr>
            <a:t>　</a:t>
          </a:r>
          <a:r>
            <a:rPr kumimoji="1" lang="en-US" altLang="ja-JP" sz="4000" dirty="0">
              <a:solidFill>
                <a:schemeClr val="tx1"/>
              </a:solidFill>
            </a:rPr>
            <a:t>Microsoft </a:t>
          </a:r>
          <a:r>
            <a:rPr kumimoji="1" lang="en-US" altLang="ja-JP" sz="4000" dirty="0" err="1">
              <a:solidFill>
                <a:schemeClr val="tx1"/>
              </a:solidFill>
            </a:rPr>
            <a:t>Word,Excel,PowerPoint</a:t>
          </a:r>
          <a:r>
            <a:rPr kumimoji="1" lang="ja-JP" altLang="en-US" sz="4000" dirty="0">
              <a:solidFill>
                <a:schemeClr val="tx1"/>
              </a:solidFill>
            </a:rPr>
            <a:t>など、印刷可能なファイルから</a:t>
          </a:r>
          <a:r>
            <a:rPr kumimoji="1" lang="en-US" altLang="ja-JP" sz="4000" dirty="0">
              <a:solidFill>
                <a:schemeClr val="tx1"/>
              </a:solidFill>
            </a:rPr>
            <a:t>PDF</a:t>
          </a:r>
          <a:r>
            <a:rPr kumimoji="1" lang="ja-JP" altLang="en-US" sz="4000" dirty="0" err="1">
              <a:solidFill>
                <a:schemeClr val="tx1"/>
              </a:solidFill>
            </a:rPr>
            <a:t>へ簡</a:t>
          </a:r>
          <a:r>
            <a:rPr kumimoji="1" lang="ja-JP" altLang="en-US" sz="4000" dirty="0">
              <a:solidFill>
                <a:schemeClr val="tx1"/>
              </a:solidFill>
            </a:rPr>
            <a:t>単変換！</a:t>
          </a:r>
        </a:p>
      </dgm:t>
    </dgm:pt>
    <dgm:pt modelId="{AB9FC7EA-613A-43C3-8F46-8A9620C7A410}" type="parTrans" cxnId="{AFA17E14-C1E8-41F7-B782-8CB0F8B0EC81}">
      <dgm:prSet/>
      <dgm:spPr/>
      <dgm:t>
        <a:bodyPr/>
        <a:lstStyle/>
        <a:p>
          <a:endParaRPr kumimoji="1" lang="ja-JP" altLang="en-US"/>
        </a:p>
      </dgm:t>
    </dgm:pt>
    <dgm:pt modelId="{095FA831-361D-4738-A570-54A42D280114}" type="sibTrans" cxnId="{AFA17E14-C1E8-41F7-B782-8CB0F8B0EC81}">
      <dgm:prSet/>
      <dgm:spPr/>
      <dgm:t>
        <a:bodyPr/>
        <a:lstStyle/>
        <a:p>
          <a:endParaRPr kumimoji="1" lang="ja-JP" altLang="en-US"/>
        </a:p>
      </dgm:t>
    </dgm:pt>
    <dgm:pt modelId="{62F0EB62-A79B-40DE-A7FF-AC0365107F4C}">
      <dgm:prSet phldrT="[テキスト]"/>
      <dgm:spPr/>
      <dgm:t>
        <a:bodyPr/>
        <a:lstStyle/>
        <a:p>
          <a:endParaRPr kumimoji="1" lang="ja-JP" altLang="en-US" sz="3600" dirty="0"/>
        </a:p>
      </dgm:t>
    </dgm:pt>
    <dgm:pt modelId="{EE4D3BA9-E727-44DF-97C3-79E3D04AD0A9}" type="sibTrans" cxnId="{7C79473D-2911-4672-BD2D-EBAA43FA61D6}">
      <dgm:prSet/>
      <dgm:spPr/>
      <dgm:t>
        <a:bodyPr/>
        <a:lstStyle/>
        <a:p>
          <a:endParaRPr kumimoji="1" lang="ja-JP" altLang="en-US"/>
        </a:p>
      </dgm:t>
    </dgm:pt>
    <dgm:pt modelId="{F038C13A-E4B1-4181-9DA9-BFC6049AF95C}" type="parTrans" cxnId="{7C79473D-2911-4672-BD2D-EBAA43FA61D6}">
      <dgm:prSet/>
      <dgm:spPr/>
      <dgm:t>
        <a:bodyPr/>
        <a:lstStyle/>
        <a:p>
          <a:endParaRPr kumimoji="1" lang="ja-JP" altLang="en-US"/>
        </a:p>
      </dgm:t>
    </dgm:pt>
    <dgm:pt modelId="{6F80A451-E24D-4533-BA67-A163F08C56C4}" type="pres">
      <dgm:prSet presAssocID="{D0475FF8-0443-41E1-AEDA-50086951CC5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B1E8865-8BD0-477E-B5B6-3029D1F46B4E}" type="pres">
      <dgm:prSet presAssocID="{E2A34F8A-C6F8-4790-A8F2-74FDD209553D}" presName="comp" presStyleCnt="0"/>
      <dgm:spPr/>
    </dgm:pt>
    <dgm:pt modelId="{238E7150-8873-4437-B8DC-9B5B27E76348}" type="pres">
      <dgm:prSet presAssocID="{E2A34F8A-C6F8-4790-A8F2-74FDD209553D}" presName="box" presStyleLbl="node1" presStyleIdx="0" presStyleCnt="1" custScaleY="141548"/>
      <dgm:spPr/>
      <dgm:t>
        <a:bodyPr/>
        <a:lstStyle/>
        <a:p>
          <a:endParaRPr kumimoji="1" lang="ja-JP" altLang="en-US"/>
        </a:p>
      </dgm:t>
    </dgm:pt>
    <dgm:pt modelId="{D3E144BC-961D-489E-9815-31718F478BB2}" type="pres">
      <dgm:prSet presAssocID="{E2A34F8A-C6F8-4790-A8F2-74FDD209553D}" presName="img" presStyleLbl="fgImgPlace1" presStyleIdx="0" presStyleCnt="1" custScaleX="138742" custScaleY="143187" custLinFactNeighborX="733" custLinFactNeighborY="-32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BB9CE434-81FB-4E58-A1F6-A80993EDB422}" type="pres">
      <dgm:prSet presAssocID="{E2A34F8A-C6F8-4790-A8F2-74FDD209553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FA17E14-C1E8-41F7-B782-8CB0F8B0EC81}" srcId="{E2A34F8A-C6F8-4790-A8F2-74FDD209553D}" destId="{23658666-7DC6-4EB5-AF34-4606688287F6}" srcOrd="0" destOrd="0" parTransId="{AB9FC7EA-613A-43C3-8F46-8A9620C7A410}" sibTransId="{095FA831-361D-4738-A570-54A42D280114}"/>
    <dgm:cxn modelId="{F1EEE6EE-3E12-47EA-991D-894D5E305DDE}" type="presOf" srcId="{E2A34F8A-C6F8-4790-A8F2-74FDD209553D}" destId="{BB9CE434-81FB-4E58-A1F6-A80993EDB422}" srcOrd="1" destOrd="0" presId="urn:microsoft.com/office/officeart/2005/8/layout/vList4"/>
    <dgm:cxn modelId="{7A329994-04A4-497D-BD82-2FEA802D4DE5}" type="presOf" srcId="{23658666-7DC6-4EB5-AF34-4606688287F6}" destId="{238E7150-8873-4437-B8DC-9B5B27E76348}" srcOrd="0" destOrd="1" presId="urn:microsoft.com/office/officeart/2005/8/layout/vList4"/>
    <dgm:cxn modelId="{7C79473D-2911-4672-BD2D-EBAA43FA61D6}" srcId="{E2A34F8A-C6F8-4790-A8F2-74FDD209553D}" destId="{62F0EB62-A79B-40DE-A7FF-AC0365107F4C}" srcOrd="1" destOrd="0" parTransId="{F038C13A-E4B1-4181-9DA9-BFC6049AF95C}" sibTransId="{EE4D3BA9-E727-44DF-97C3-79E3D04AD0A9}"/>
    <dgm:cxn modelId="{F0D70432-ECBD-4682-B26B-32BBBAFE1A53}" type="presOf" srcId="{62F0EB62-A79B-40DE-A7FF-AC0365107F4C}" destId="{BB9CE434-81FB-4E58-A1F6-A80993EDB422}" srcOrd="1" destOrd="2" presId="urn:microsoft.com/office/officeart/2005/8/layout/vList4"/>
    <dgm:cxn modelId="{82412BC3-478D-4F39-B76A-F655A2560986}" type="presOf" srcId="{23658666-7DC6-4EB5-AF34-4606688287F6}" destId="{BB9CE434-81FB-4E58-A1F6-A80993EDB422}" srcOrd="1" destOrd="1" presId="urn:microsoft.com/office/officeart/2005/8/layout/vList4"/>
    <dgm:cxn modelId="{6CB136A8-199B-4D14-ADF8-327F641170E1}" type="presOf" srcId="{62F0EB62-A79B-40DE-A7FF-AC0365107F4C}" destId="{238E7150-8873-4437-B8DC-9B5B27E76348}" srcOrd="0" destOrd="2" presId="urn:microsoft.com/office/officeart/2005/8/layout/vList4"/>
    <dgm:cxn modelId="{6A560371-E88D-4B7E-9FD0-42B4B7AFDEC6}" type="presOf" srcId="{D0475FF8-0443-41E1-AEDA-50086951CC5C}" destId="{6F80A451-E24D-4533-BA67-A163F08C56C4}" srcOrd="0" destOrd="0" presId="urn:microsoft.com/office/officeart/2005/8/layout/vList4"/>
    <dgm:cxn modelId="{A6A6D22C-5464-4CD7-92A2-469D44D95166}" srcId="{D0475FF8-0443-41E1-AEDA-50086951CC5C}" destId="{E2A34F8A-C6F8-4790-A8F2-74FDD209553D}" srcOrd="0" destOrd="0" parTransId="{7442D186-F9D8-47DD-BF44-5A3FB4195906}" sibTransId="{615946B9-3BC0-4073-8554-13B2F055E6DF}"/>
    <dgm:cxn modelId="{D3AF075D-C36B-4C47-A9CA-BA9573DD01B5}" type="presOf" srcId="{E2A34F8A-C6F8-4790-A8F2-74FDD209553D}" destId="{238E7150-8873-4437-B8DC-9B5B27E76348}" srcOrd="0" destOrd="0" presId="urn:microsoft.com/office/officeart/2005/8/layout/vList4"/>
    <dgm:cxn modelId="{46F6A02C-D4BD-4200-A7F3-6A8934A04808}" type="presParOf" srcId="{6F80A451-E24D-4533-BA67-A163F08C56C4}" destId="{7B1E8865-8BD0-477E-B5B6-3029D1F46B4E}" srcOrd="0" destOrd="0" presId="urn:microsoft.com/office/officeart/2005/8/layout/vList4"/>
    <dgm:cxn modelId="{48097377-763B-4164-847A-53FBC2D208C5}" type="presParOf" srcId="{7B1E8865-8BD0-477E-B5B6-3029D1F46B4E}" destId="{238E7150-8873-4437-B8DC-9B5B27E76348}" srcOrd="0" destOrd="0" presId="urn:microsoft.com/office/officeart/2005/8/layout/vList4"/>
    <dgm:cxn modelId="{6F5F5FF8-E0AE-4AB7-BF8F-63223626AB99}" type="presParOf" srcId="{7B1E8865-8BD0-477E-B5B6-3029D1F46B4E}" destId="{D3E144BC-961D-489E-9815-31718F478BB2}" srcOrd="1" destOrd="0" presId="urn:microsoft.com/office/officeart/2005/8/layout/vList4"/>
    <dgm:cxn modelId="{5F094109-9D52-4775-8E25-8DEB95F35C45}" type="presParOf" srcId="{7B1E8865-8BD0-477E-B5B6-3029D1F46B4E}" destId="{BB9CE434-81FB-4E58-A1F6-A80993EDB42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E7150-8873-4437-B8DC-9B5B27E76348}">
      <dsp:nvSpPr>
        <dsp:cNvPr id="0" name=""/>
        <dsp:cNvSpPr/>
      </dsp:nvSpPr>
      <dsp:spPr>
        <a:xfrm>
          <a:off x="0" y="0"/>
          <a:ext cx="8375142" cy="517302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>
              <a:solidFill>
                <a:schemeClr val="tx1"/>
              </a:solidFill>
            </a:rPr>
            <a:t>大人気の</a:t>
          </a:r>
          <a:r>
            <a:rPr kumimoji="1" lang="en-US" altLang="ja-JP" sz="3600" kern="1200" dirty="0">
              <a:solidFill>
                <a:schemeClr val="tx1"/>
              </a:solidFill>
            </a:rPr>
            <a:t>PDF</a:t>
          </a:r>
          <a:r>
            <a:rPr kumimoji="1" lang="ja-JP" altLang="en-US" sz="3600" kern="1200" dirty="0">
              <a:solidFill>
                <a:schemeClr val="tx1"/>
              </a:solidFill>
            </a:rPr>
            <a:t>無料作成ソフト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4000" kern="1200" dirty="0">
              <a:solidFill>
                <a:schemeClr val="tx1"/>
              </a:solidFill>
            </a:rPr>
            <a:t>　</a:t>
          </a:r>
          <a:r>
            <a:rPr kumimoji="1" lang="en-US" altLang="ja-JP" sz="4000" kern="1200" dirty="0">
              <a:solidFill>
                <a:schemeClr val="tx1"/>
              </a:solidFill>
            </a:rPr>
            <a:t>Microsoft </a:t>
          </a:r>
          <a:r>
            <a:rPr kumimoji="1" lang="en-US" altLang="ja-JP" sz="4000" kern="1200" dirty="0" err="1">
              <a:solidFill>
                <a:schemeClr val="tx1"/>
              </a:solidFill>
            </a:rPr>
            <a:t>Word,Excel,PowerPoint</a:t>
          </a:r>
          <a:r>
            <a:rPr kumimoji="1" lang="ja-JP" altLang="en-US" sz="4000" kern="1200" dirty="0">
              <a:solidFill>
                <a:schemeClr val="tx1"/>
              </a:solidFill>
            </a:rPr>
            <a:t>など、印刷可能なファイルから</a:t>
          </a:r>
          <a:r>
            <a:rPr kumimoji="1" lang="en-US" altLang="ja-JP" sz="4000" kern="1200" dirty="0">
              <a:solidFill>
                <a:schemeClr val="tx1"/>
              </a:solidFill>
            </a:rPr>
            <a:t>PDF</a:t>
          </a:r>
          <a:r>
            <a:rPr kumimoji="1" lang="ja-JP" altLang="en-US" sz="4000" kern="1200" dirty="0" err="1">
              <a:solidFill>
                <a:schemeClr val="tx1"/>
              </a:solidFill>
            </a:rPr>
            <a:t>へ簡</a:t>
          </a:r>
          <a:r>
            <a:rPr kumimoji="1" lang="ja-JP" altLang="en-US" sz="4000" kern="1200" dirty="0">
              <a:solidFill>
                <a:schemeClr val="tx1"/>
              </a:solidFill>
            </a:rPr>
            <a:t>単変換！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3600" kern="1200" dirty="0"/>
        </a:p>
      </dsp:txBody>
      <dsp:txXfrm>
        <a:off x="2040489" y="0"/>
        <a:ext cx="6334652" cy="5173025"/>
      </dsp:txXfrm>
    </dsp:sp>
    <dsp:sp modelId="{D3E144BC-961D-489E-9815-31718F478BB2}">
      <dsp:nvSpPr>
        <dsp:cNvPr id="0" name=""/>
        <dsp:cNvSpPr/>
      </dsp:nvSpPr>
      <dsp:spPr>
        <a:xfrm>
          <a:off x="53269" y="483724"/>
          <a:ext cx="2323967" cy="41863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C92D97CD-232B-4848-BBB1-B68D0BC91F90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02D99303-144E-4C24-89F2-0790694C3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029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1FD08DF4-01F5-4F72-8C52-90BB152C19D2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09BA93D2-8D3D-4812-B793-DB9153714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125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A93D2-8D3D-4812-B793-DB91537149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32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A93D2-8D3D-4812-B793-DB915371498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080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変換が終了したら　　変換の手順を説明します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BA93D2-8D3D-4812-B793-DB915371498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27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56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41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165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079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9532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94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851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83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95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35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57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1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04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66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63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9A35A-19C4-432E-B6D7-8418CACF0B08}" type="datetimeFigureOut">
              <a:rPr kumimoji="1" lang="ja-JP" altLang="en-US" smtClean="0"/>
              <a:t>2019/2/8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358508-ACF1-472F-8C94-BC8030B6B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4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D94BC41-DB05-4BE9-B8FA-38F63ECF0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1710267"/>
            <a:ext cx="5826719" cy="2340569"/>
          </a:xfrm>
        </p:spPr>
        <p:txBody>
          <a:bodyPr/>
          <a:lstStyle/>
          <a:p>
            <a:r>
              <a:rPr kumimoji="1" lang="en-US" altLang="ja-JP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PrimoPDF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02E7675E-2FA7-4AC7-9B5D-464E80822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3556000"/>
            <a:ext cx="5826719" cy="1591734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b" anchorCtr="1">
            <a:noAutofit/>
          </a:bodyPr>
          <a:lstStyle/>
          <a:p>
            <a:r>
              <a:rPr kumimoji="1" lang="en-US" altLang="ja-JP" sz="4000" dirty="0">
                <a:solidFill>
                  <a:schemeClr val="tx1"/>
                </a:solidFill>
              </a:rPr>
              <a:t>PDF</a:t>
            </a:r>
            <a:r>
              <a:rPr kumimoji="1" lang="ja-JP" altLang="en-US" sz="4000" dirty="0">
                <a:solidFill>
                  <a:schemeClr val="tx1"/>
                </a:solidFill>
              </a:rPr>
              <a:t>文書作成ソフト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r>
              <a:rPr lang="ja-JP" altLang="en-US" sz="4000" b="1" dirty="0">
                <a:solidFill>
                  <a:srgbClr val="FF0000"/>
                </a:solidFill>
              </a:rPr>
              <a:t>フリーソフト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5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B4AA1E96-E274-4A2E-9796-CAD3CCF048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641461"/>
              </p:ext>
            </p:extLst>
          </p:nvPr>
        </p:nvGraphicFramePr>
        <p:xfrm>
          <a:off x="200687" y="479394"/>
          <a:ext cx="8375142" cy="5176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4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986B0F2-0A43-47F8-A8D4-3AA693EF6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</a:rPr>
              <a:t>基本的に「印刷」のメニューがあるソフトであれば</a:t>
            </a:r>
            <a:r>
              <a:rPr kumimoji="1" lang="en-US" altLang="ja-JP" dirty="0">
                <a:solidFill>
                  <a:schemeClr val="accent2">
                    <a:lumMod val="75000"/>
                  </a:schemeClr>
                </a:solidFill>
              </a:rPr>
              <a:t>PDF</a:t>
            </a:r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</a:rPr>
              <a:t>へ変換ができる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900CF60B-1D1E-4619-95CC-B7A589661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013200"/>
            <a:ext cx="6347714" cy="1570962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sz="4800" dirty="0"/>
              <a:t>まずは</a:t>
            </a:r>
            <a:endParaRPr kumimoji="1" lang="en-US" altLang="ja-JP" sz="4800" dirty="0"/>
          </a:p>
          <a:p>
            <a:r>
              <a:rPr kumimoji="1" lang="ja-JP" altLang="en-US" sz="4800" dirty="0">
                <a:highlight>
                  <a:srgbClr val="FFFF00"/>
                </a:highlight>
              </a:rPr>
              <a:t>ソフトウェアのダウンロード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8508-ACF1-472F-8C94-BC8030B6B21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BFCB53B-5D44-4E9A-85A5-8770EB3C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173" y="289065"/>
            <a:ext cx="4643438" cy="1320800"/>
          </a:xfrm>
        </p:spPr>
        <p:txBody>
          <a:bodyPr>
            <a:normAutofit/>
          </a:bodyPr>
          <a:lstStyle/>
          <a:p>
            <a:r>
              <a:rPr kumimoji="1" lang="ja-JP" altLang="en-US" sz="4800" b="1" smtClean="0">
                <a:solidFill>
                  <a:schemeClr val="accent2">
                    <a:lumMod val="75000"/>
                  </a:schemeClr>
                </a:solidFill>
              </a:rPr>
              <a:t>★変換の</a:t>
            </a:r>
            <a:r>
              <a:rPr kumimoji="1" lang="ja-JP" altLang="en-US" sz="4800" b="1" dirty="0">
                <a:solidFill>
                  <a:schemeClr val="accent2">
                    <a:lumMod val="75000"/>
                  </a:schemeClr>
                </a:solidFill>
              </a:rPr>
              <a:t>手順★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D16CC48-3ECE-468D-AB8C-0A2A4AAF6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6563" y="1377854"/>
            <a:ext cx="5058217" cy="4176786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sz="3800" dirty="0"/>
              <a:t>ワードなどで変換したいデータを</a:t>
            </a:r>
            <a:r>
              <a:rPr kumimoji="1" lang="ja-JP" altLang="en-US" sz="3800" dirty="0" smtClean="0"/>
              <a:t>開く</a:t>
            </a:r>
            <a:endParaRPr kumimoji="1" lang="en-US" altLang="ja-JP" sz="3800" dirty="0" smtClean="0"/>
          </a:p>
          <a:p>
            <a:pPr marL="0" indent="0">
              <a:buNone/>
            </a:pPr>
            <a:endParaRPr kumimoji="1" lang="en-US" altLang="ja-JP" sz="3800" dirty="0" smtClean="0"/>
          </a:p>
          <a:p>
            <a:r>
              <a:rPr lang="ja-JP" altLang="en-US" sz="3800" dirty="0" smtClean="0"/>
              <a:t>プリンター名を</a:t>
            </a:r>
            <a:endParaRPr lang="en-US" altLang="ja-JP" sz="3800" dirty="0" smtClean="0"/>
          </a:p>
          <a:p>
            <a:pPr marL="0" indent="0">
              <a:buNone/>
            </a:pPr>
            <a:r>
              <a:rPr kumimoji="1" lang="ja-JP" altLang="en-US" sz="3800" dirty="0"/>
              <a:t>　</a:t>
            </a:r>
            <a:r>
              <a:rPr kumimoji="1" lang="ja-JP" altLang="en-US" sz="3800" dirty="0" smtClean="0"/>
              <a:t>「</a:t>
            </a:r>
            <a:r>
              <a:rPr kumimoji="1" lang="en-US" altLang="ja-JP" sz="3800" dirty="0" err="1" smtClean="0"/>
              <a:t>PrimoPDF</a:t>
            </a:r>
            <a:r>
              <a:rPr kumimoji="1" lang="en-US" altLang="ja-JP" sz="3800" dirty="0" smtClean="0"/>
              <a:t>]</a:t>
            </a:r>
            <a:r>
              <a:rPr kumimoji="1" lang="ja-JP" altLang="en-US" sz="3800" dirty="0" smtClean="0"/>
              <a:t>に選択する</a:t>
            </a:r>
            <a:endParaRPr kumimoji="1" lang="en-US" altLang="ja-JP" sz="3800" dirty="0" smtClean="0"/>
          </a:p>
          <a:p>
            <a:pPr marL="0" indent="0">
              <a:buNone/>
            </a:pPr>
            <a:endParaRPr kumimoji="1" lang="en-US" altLang="ja-JP" sz="3800" dirty="0" smtClean="0"/>
          </a:p>
          <a:p>
            <a:endParaRPr kumimoji="1" lang="en-US" altLang="ja-JP" sz="3800" dirty="0" smtClean="0"/>
          </a:p>
          <a:p>
            <a:r>
              <a:rPr lang="ja-JP" altLang="en-US" sz="3800" dirty="0"/>
              <a:t>メニューから「ファイル」→「印刷</a:t>
            </a:r>
            <a:r>
              <a:rPr lang="ja-JP" altLang="en-US" sz="3800" dirty="0" smtClean="0"/>
              <a:t>」する</a:t>
            </a:r>
            <a:endParaRPr lang="en-US" altLang="ja-JP" sz="3800" dirty="0" smtClean="0"/>
          </a:p>
          <a:p>
            <a:pPr marL="0" indent="0">
              <a:buNone/>
            </a:pPr>
            <a:endParaRPr lang="en-US" altLang="ja-JP" sz="3800" dirty="0" smtClean="0"/>
          </a:p>
          <a:p>
            <a:endParaRPr kumimoji="1" lang="ja-JP" altLang="en-US" sz="3800" dirty="0"/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075B3524-FCB6-4C41-B1FB-61CC8AB33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66" y="165972"/>
            <a:ext cx="38556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28530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57</Words>
  <Application>Microsoft Office PowerPoint</Application>
  <PresentationFormat>画面に合わせる (4:3)</PresentationFormat>
  <Paragraphs>21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ＭＳ Ｐゴシック</vt:lpstr>
      <vt:lpstr>メイリオ</vt:lpstr>
      <vt:lpstr>游ゴシック</vt:lpstr>
      <vt:lpstr>Arial</vt:lpstr>
      <vt:lpstr>Calibri</vt:lpstr>
      <vt:lpstr>Trebuchet MS</vt:lpstr>
      <vt:lpstr>Wingdings 3</vt:lpstr>
      <vt:lpstr>ファセット</vt:lpstr>
      <vt:lpstr>PrimoPDF </vt:lpstr>
      <vt:lpstr>PowerPoint プレゼンテーション</vt:lpstr>
      <vt:lpstr>基本的に「印刷」のメニューがあるソフトであればPDFへ変換ができる</vt:lpstr>
      <vt:lpstr>★変換の手順★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PrimoPDF </dc:title>
  <dc:creator>k-tsukano</dc:creator>
  <cp:lastModifiedBy>oyama17-00</cp:lastModifiedBy>
  <cp:revision>33</cp:revision>
  <cp:lastPrinted>2019-02-08T07:52:44Z</cp:lastPrinted>
  <dcterms:created xsi:type="dcterms:W3CDTF">2019-01-14T12:36:06Z</dcterms:created>
  <dcterms:modified xsi:type="dcterms:W3CDTF">2019-02-08T07:55:05Z</dcterms:modified>
</cp:coreProperties>
</file>